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72" r:id="rId14"/>
    <p:sldId id="273" r:id="rId15"/>
    <p:sldId id="274" r:id="rId16"/>
    <p:sldId id="268" r:id="rId17"/>
    <p:sldId id="269" r:id="rId18"/>
    <p:sldId id="270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74" y="17798"/>
            <a:ext cx="9174374" cy="6880781"/>
          </a:xfrm>
        </p:spPr>
      </p:pic>
      <p:sp>
        <p:nvSpPr>
          <p:cNvPr id="8" name="TextBox 7"/>
          <p:cNvSpPr txBox="1"/>
          <p:nvPr/>
        </p:nvSpPr>
        <p:spPr>
          <a:xfrm>
            <a:off x="0" y="3233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«Кадетская школа №82 имени Героя Советского Союза Ильдара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Маннанова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596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95936" y="1088259"/>
            <a:ext cx="48965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Только спустя 6,5 лет вернулся домой к мирному труду. Работал трактористом при </a:t>
            </a:r>
            <a:r>
              <a:rPr lang="ru-RU" dirty="0" err="1"/>
              <a:t>Степановской</a:t>
            </a:r>
            <a:r>
              <a:rPr lang="ru-RU" dirty="0"/>
              <a:t> МТС, бригадиром тракторно-полеводческой бригады колхоза имени Тельмана. Работал на совесть, о чем говорят его награды за мирный труд. Рядом с боевыми медалями, Орденом Отечественной войны </a:t>
            </a:r>
            <a:r>
              <a:rPr lang="en-AU" dirty="0"/>
              <a:t>I</a:t>
            </a:r>
            <a:r>
              <a:rPr lang="ru-RU" dirty="0"/>
              <a:t> степени появился на выходном костюме </a:t>
            </a:r>
            <a:r>
              <a:rPr lang="ru-RU" dirty="0" err="1"/>
              <a:t>Гибашева</a:t>
            </a:r>
            <a:r>
              <a:rPr lang="ru-RU" dirty="0"/>
              <a:t> орден Красного знамени. В 1962 году </a:t>
            </a:r>
            <a:r>
              <a:rPr lang="ru-RU" dirty="0" err="1"/>
              <a:t>Нигмат</a:t>
            </a:r>
            <a:r>
              <a:rPr lang="ru-RU" dirty="0"/>
              <a:t> </a:t>
            </a:r>
            <a:r>
              <a:rPr lang="ru-RU" dirty="0" err="1"/>
              <a:t>Газизович</a:t>
            </a:r>
            <a:r>
              <a:rPr lang="ru-RU" dirty="0"/>
              <a:t> был награжден Бронзовой медалью и ценной премией ВДНХ СССР и нагрудным знаком «Ветеран 13-й гвардейской стрелковой дивизии».</a:t>
            </a:r>
          </a:p>
          <a:p>
            <a:r>
              <a:rPr lang="ru-RU" dirty="0"/>
              <a:t>В 1984 году </a:t>
            </a:r>
            <a:r>
              <a:rPr lang="ru-RU" dirty="0" err="1"/>
              <a:t>Нигмат</a:t>
            </a:r>
            <a:r>
              <a:rPr lang="ru-RU" dirty="0"/>
              <a:t> </a:t>
            </a:r>
            <a:r>
              <a:rPr lang="ru-RU" dirty="0" err="1"/>
              <a:t>Габашев</a:t>
            </a:r>
            <a:r>
              <a:rPr lang="ru-RU" dirty="0"/>
              <a:t> ушел на пенсию, а на шестьдесят первом году жизни его не стало</a:t>
            </a:r>
            <a:r>
              <a:rPr lang="ru-RU" dirty="0" smtClean="0"/>
              <a:t>.</a:t>
            </a:r>
          </a:p>
          <a:p>
            <a:pPr algn="r"/>
            <a:r>
              <a:rPr lang="ru-RU" dirty="0" err="1" smtClean="0"/>
              <a:t>Хуббатова</a:t>
            </a:r>
            <a:r>
              <a:rPr lang="ru-RU" dirty="0" smtClean="0"/>
              <a:t> </a:t>
            </a:r>
            <a:r>
              <a:rPr lang="ru-RU" dirty="0" err="1" smtClean="0"/>
              <a:t>Люзия</a:t>
            </a:r>
            <a:r>
              <a:rPr lang="ru-RU" dirty="0" smtClean="0"/>
              <a:t> </a:t>
            </a:r>
            <a:r>
              <a:rPr lang="ru-RU" dirty="0" err="1" smtClean="0"/>
              <a:t>Нигматовна</a:t>
            </a:r>
            <a:r>
              <a:rPr lang="ru-RU" dirty="0" smtClean="0"/>
              <a:t>,</a:t>
            </a:r>
          </a:p>
          <a:p>
            <a:pPr algn="r"/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88259"/>
            <a:ext cx="3528392" cy="49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95936" y="1247269"/>
            <a:ext cx="48245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Ахмедзянов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Нигмядзян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Ахмедзянович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рождения.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деревне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Дёмкино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 Старший сержант 41 отдельной стрелковой бригады. Погиб в бою за Родину 27 февраля 1942 года, в Старорусском районе Новгородской области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Нугманова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Назиповна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80119"/>
            <a:ext cx="3456384" cy="48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" y="28180"/>
            <a:ext cx="9144000" cy="682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04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83968" y="997560"/>
            <a:ext cx="475252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Фазлеев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Сулейман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Фазлеевич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Прапрадедушка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Фазлеев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Сулейман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Фазлеевич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в 1912 году в д.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Шингальчи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Шереметьевского р-на Тат. АССР.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войны проживал в г. Наб. Челны ул. Красная дом 73,работал служащим - инструктором ревизионной комиссии, был женат.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Жена(моя прапрабабушка)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Фазлеева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Маугида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Сатаровна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имел двух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детей:сын-Марс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дочь - Светлана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вероломного нападения фашистской Германии на СССР был мобилизован в Советскую Армию 23 июня 1941года РВК г. Набережные Челны. 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3" y="1124744"/>
            <a:ext cx="3794331" cy="536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04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11960" y="729272"/>
            <a:ext cx="4572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1-го батальона, 942-го стрелкового полка, 268 стрелковое дивизии. С 1 октября 1941года 268 стрелковая дивизия в составе 55-й армии участвует в боях за оборону Ленинграда в районе Саперное-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Пантонная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Колпино, ведёт оборонительные бои западного берега реки Тосно.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в декабре 1941года в боях за 2-ой противотанковый ров, южнее города Колпино. Ему было 29 лет...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лет мой прапрадедушка считался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безвести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пропавшим... Но теперь все известно: МОЙ ПРОПРОДЕДУШКА ПАЛ В БОЮ В ДЕКАБРЕ 1941 ГОДА.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Утробин Никита, 1В класс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3" y="946665"/>
            <a:ext cx="3794331" cy="536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04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67944" y="332656"/>
            <a:ext cx="482453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Володин Анатолий Анатольевич  1924 г.р.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Великой Отечественной Войне, служил в 44 отдельно-местном стрелковом полку Тихоокеанского флота в должности командира отделения с 24.08.1942 г., входящий в состав действующей армии в период войны с Японией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Тамара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Киргеснер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1"/>
            <a:ext cx="3672408" cy="519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04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39952" y="627067"/>
            <a:ext cx="48245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Садыков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Низамбий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Муллахметович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ноября 1914 года. В 1941 году с первых дней войны ушел на фронт, защищать Родину.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Тракторист 6 батареи гвардии ефрейтор Садыков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Низамбий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Муллахметович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учавствуя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боях с немецкими захватчиками с 7 сентября 1941 года, на протяжении всех боевых действий полка своим самоотверженным трудом, неоднократно подвергаясь опасности, всегда своевременно обеспечивал успешное выполнение боевых задач батареи. В бою, на своем тракторе, помогал доставлять боеприпасы нашим солдатам. В родную деревню вернулся в декабре 1945 года.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войны прожил еще долгие годы с женой и детьми. 1 июня 1977 года из-за тяжелой болезни его не стало.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Светлая память моему прадеду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Аделина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5А класс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20" y="772672"/>
            <a:ext cx="3863024" cy="517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2"/>
          <a:stretch/>
        </p:blipFill>
        <p:spPr>
          <a:xfrm>
            <a:off x="53752" y="0"/>
            <a:ext cx="90364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651605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Дмитриев Кирилл, 2Б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27984" y="678973"/>
            <a:ext cx="4392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Бакиров Мансур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Гарифович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всю войну от Сталинграда до Кёнигсберг (1942-1947). Служил сан. инструктором и был контужен. После войны работал водителем до самой пенсии. Получил ордена за отвагу, оборона Сталинграда, взятие Кёнигсберга, за победу над Германией и орден отечественной войны 2 степени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 Андрей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1" y="908720"/>
            <a:ext cx="3722323" cy="526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5976" y="451693"/>
            <a:ext cx="46085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Марков Михаил Иванович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уроженец деревни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Суровка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ТатАССР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Тукаевского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был призван на фронт в августе 1941г.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помощником командира взвода батальона связи на 3 Белорусском фронте.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2 орденами Красной звезды, медалью за боевые заслуги, медалью за победу над Германией и другими медалями.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 вернулся в августе 1945 после победы над Японией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Халитов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Артур 6 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71" y="1052736"/>
            <a:ext cx="3506299" cy="495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98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35876" y="749017"/>
            <a:ext cx="49286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Гараев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Газизьян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Давлетгареевич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мая 1925 года в деревне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Асавды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Янаульского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республика Башкортостан. Закончил 7 классов. На фронт призвался в 1943 году, когда ему было 17 лет и воевал в стрелковом полку. Был ранен в руку и голову. Из-за ранения в голову потерял память. Близким сказали, что пропал без вести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1951 году вернулся в родную деревню. Был награждён медалями, орденами. После войны работал в колхозе, потом в совхозе трактористом до заслуженного отдыха. У него было пятеро детей. Умер 10 января 2003 года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Саетов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Дамир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Ренатович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8" y="1124744"/>
            <a:ext cx="3578307" cy="50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39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5976" y="1052736"/>
            <a:ext cx="457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Абраров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Миркэй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Абрарович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-прадедушка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Абраров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Миркэй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Абрарович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родился в 1907 году в селе Старые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Киязлы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 В Книге Памяти II том моя мама нашла информацию о том, что он был мобилизован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 в 1941 году. Воевал в составе 298 стрелковое дивизии. Путь его дивизии прошёл через Москву, Ржев, Полоцк, затем снова Ржев, и Брянск. И у населённого пункта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Шостка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недалеко от Курска его боевой путь оборвался. Мой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-прадедушка пропал без вести в апреле 1943 года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Тимур,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3600400" cy="50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98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" r="7319"/>
          <a:stretch/>
        </p:blipFill>
        <p:spPr>
          <a:xfrm rot="10800000">
            <a:off x="3635896" y="764704"/>
            <a:ext cx="5324168" cy="47756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40160"/>
            <a:ext cx="3445160" cy="48691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0152" y="5589240"/>
            <a:ext cx="3055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Нугманова</a:t>
            </a:r>
            <a:r>
              <a:rPr lang="ru-RU" dirty="0" smtClean="0"/>
              <a:t> Наиля </a:t>
            </a:r>
            <a:r>
              <a:rPr lang="ru-RU" dirty="0" err="1" smtClean="0"/>
              <a:t>Назимовна</a:t>
            </a:r>
            <a:endParaRPr lang="ru-RU" dirty="0" smtClean="0"/>
          </a:p>
          <a:p>
            <a:r>
              <a:rPr lang="ru-RU" dirty="0" smtClean="0"/>
              <a:t>учитель 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098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0" y="476672"/>
            <a:ext cx="42484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обошла стороной война и семью Матвеева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школа 82, 5А класс. В Великой Отечественной войне воевали два его прадеда. Зайцев Константин и Филинов Иван Лаврентьевич. По воспоминаниям мамы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«Дедушка Костя ушел в самые первые дни войны, было ему тогда 18 лет. Он рассказывал о том, как ему было страшно сидя за тоненькой березой, когда пролетали со свистом пули мимо его ушей. И ни одна пуля не задела его. Но воевал он не долго. Его ранило осколком, который остался в нем до конца его жизни. Этот осколок мучил его в последние дни его жизни».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48" b="50000"/>
          <a:stretch/>
        </p:blipFill>
        <p:spPr>
          <a:xfrm>
            <a:off x="323528" y="364057"/>
            <a:ext cx="2448272" cy="41176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" b="8423"/>
          <a:stretch/>
        </p:blipFill>
        <p:spPr>
          <a:xfrm>
            <a:off x="2096793" y="2934291"/>
            <a:ext cx="2331191" cy="366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98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55976" y="836712"/>
            <a:ext cx="45365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Филинов Иван был на войне мед братом. Он, рискуя своей жизнью, выносил на себе раненых солдат с поля боя. Он был в плену у немцев в концлагере. Нелегкую жизнь прожили прадедушки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Спасибо им за Победу. Вечная слава героям! Вспомним и прабабушку добрым словом.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Филинова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Васильевна, труженик тыла. Тяжелая мужская работа легла на плечи женщин. Они своим трудом и терпением, умением поддержать своих мужей, внесли свой вклад в Победу. Спасибо вам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 Адель, 5А класс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3" y="808416"/>
            <a:ext cx="3705273" cy="52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98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11960" y="912777"/>
            <a:ext cx="46805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ФАСХУТДИНОВ ХАБИБУЛЛА ШАРАФУТДИНОВИЧ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10.03.1913-20.08.1989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деревне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Сахаево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р-на, Республики Башкортостан.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Призывался 6.07.1941.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с 1941г. по 1947г.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Награжден: Орденом ВОВ.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Победу над Германией.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время был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Сарт-Наурузовский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сельсовет,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войны фамилия была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Хисамов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заполняли военный билет написали фамилию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Фасхутдинов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 имени деда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Фасаев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Руслан,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41346"/>
            <a:ext cx="3672408" cy="52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96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64626" y="441240"/>
            <a:ext cx="46718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Созонов </a:t>
            </a:r>
            <a:r>
              <a:rPr lang="ru-RU" sz="2000" b="1" dirty="0"/>
              <a:t>Иван Трофимович </a:t>
            </a:r>
            <a:endParaRPr lang="ru-RU" sz="2000" b="1" dirty="0" smtClean="0"/>
          </a:p>
          <a:p>
            <a:r>
              <a:rPr lang="ru-RU" sz="2000" dirty="0" smtClean="0"/>
              <a:t>Родился </a:t>
            </a:r>
            <a:r>
              <a:rPr lang="ru-RU" sz="2000" dirty="0"/>
              <a:t>19.08.1910 в Татарской АССР, </a:t>
            </a:r>
            <a:r>
              <a:rPr lang="ru-RU" sz="2000" dirty="0" err="1"/>
              <a:t>Легушинский</a:t>
            </a:r>
            <a:r>
              <a:rPr lang="ru-RU" sz="2000" dirty="0"/>
              <a:t> с/с, с. </a:t>
            </a:r>
            <a:r>
              <a:rPr lang="ru-RU" sz="2000" dirty="0" err="1"/>
              <a:t>Мордбулак</a:t>
            </a:r>
            <a:r>
              <a:rPr lang="ru-RU" sz="2000" dirty="0"/>
              <a:t>. Призван на службу 30.08.1941. Звание - гвардии ефрейтор сапёр в 58 Отделение Гвардейского сапёрного Батальона.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Участвовал на фронтах Центральный в июне 1941 года, Южный фронт в сентябре 1942 году, 3-й Прибалтийский в июле 1944 года, 2-й Прибалтийский в октябре 1944, Ленинградский в феврале 1945 года. Был дважды ранен. Демобилизован в сентябре 1945 года, после окончания войны разминировал мины. Награжден медалью "За отвагу", "За победу над Германией в Великой отечественной войне 1941-1945". Умер 02.08.1991 на 81 году жизни</a:t>
            </a:r>
            <a:r>
              <a:rPr lang="ru-RU" sz="2000" dirty="0" smtClean="0"/>
              <a:t>.</a:t>
            </a:r>
          </a:p>
          <a:p>
            <a:pPr algn="r"/>
            <a:r>
              <a:rPr lang="ru-RU" sz="2000" dirty="0" smtClean="0"/>
              <a:t>Макаров </a:t>
            </a:r>
            <a:r>
              <a:rPr lang="ru-RU" sz="2000" dirty="0"/>
              <a:t>Савелий 2б </a:t>
            </a:r>
            <a:r>
              <a:rPr lang="ru-RU" sz="2000" dirty="0" smtClean="0"/>
              <a:t>класс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74" y="792088"/>
            <a:ext cx="3852752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61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1" t="20590" r="26391"/>
          <a:stretch/>
        </p:blipFill>
        <p:spPr>
          <a:xfrm>
            <a:off x="6194321" y="9965"/>
            <a:ext cx="2949679" cy="5446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8" t="9677" r="23908" b="29032"/>
          <a:stretch/>
        </p:blipFill>
        <p:spPr>
          <a:xfrm>
            <a:off x="3149686" y="2106028"/>
            <a:ext cx="3318388" cy="42032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2972765" cy="42015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082" y="5706835"/>
            <a:ext cx="3055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Нугманова</a:t>
            </a:r>
            <a:r>
              <a:rPr lang="ru-RU" dirty="0" smtClean="0"/>
              <a:t> Наиля </a:t>
            </a:r>
            <a:r>
              <a:rPr lang="ru-RU" dirty="0" err="1" smtClean="0"/>
              <a:t>Назимовна</a:t>
            </a:r>
            <a:endParaRPr lang="ru-RU" dirty="0" smtClean="0"/>
          </a:p>
          <a:p>
            <a:r>
              <a:rPr lang="ru-RU" dirty="0" smtClean="0"/>
              <a:t>учитель 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56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77281" y="404664"/>
            <a:ext cx="482453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Алюков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Сабир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Юнусович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1913г.р.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Красноармеец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ветеран ВОВ.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рождения: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Старый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Старокулаткинского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Ульяновской области.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призыва: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Парголовский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 Ленинградской области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26.08.1941г.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226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А Зап. 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"За отвагу" и Орденом "Красной Звезды".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24.02.1994г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Алюков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Булат,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А класс.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35" y="1009006"/>
            <a:ext cx="3645868" cy="516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95936" y="476672"/>
            <a:ext cx="48965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ряды Красной армии вступил 14.08.1942 году, был 17- летним пареньком , когда ушел на фронт. Родился в Кировской области.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прадеда: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Медаль" за оборону Ленинграда"- 02.12.1942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Славы III степени- 02.03.1945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" За победу над Германией в Великой Отечественной войне 1941-1945 гг."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Горжусь своим прадедом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Селезнев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Бронислав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5А класс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5"/>
            <a:ext cx="3600400" cy="508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67944" y="356165"/>
            <a:ext cx="4896544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Яковлевич Аверьянов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Яковлевич родился 10 июня 1911 года в Симбирской губернии (сейчас Ульяновская область), деревни Базарный Сызган. Выучился на шофера.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Призвался  на фронт от Базарно-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Сызганского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 Куйбышевской области с первыми днями войны. 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фронтовые будни провел за баранкой своей машины ЗиС-5. 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народе этот советский грузовик называли «Захар» или «Трёхтонка». Ведь, в военные годы он сослужил хорошую службу всей советской армии. Автомобиль ЗиС-5 отличался большой грузоподъемностью и неприхотливостью. Даже в любую непогоду доблестные шоферы на ЗИСе-5 перевозили промышленное оборудование и продовольствие, раненых, также он служил тягачом полковых и дивизионных пушек.</a:t>
            </a: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05" y="1196752"/>
            <a:ext cx="3650315" cy="51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67944" y="620688"/>
            <a:ext cx="48245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мая 1942 г. был назначен шофером в Управлении 208 Ночной ближней бомбардировочной авиационной «Киевской» Краснознамённой Дивизии, которая находилась на Воронежском фронте, а с 20 октября 1943 г. на 1 Украинском фронте. Всю войну он самоотверженно служил в этой дивизии. Дошел до Германии.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Яковлевич очень трепетно относился к технике. Это неоднократно указывается в наградных листах 1942, 1945 гг.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от 2 декабря 1942 года был награжден медалью «За боевые заслуги».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Актом от 4 января 1945 г. награжден медалью «За оборону Москвы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05" y="1196752"/>
            <a:ext cx="3650315" cy="51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95935" y="188640"/>
            <a:ext cx="489654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июля 1945 г. получил Медаль за отвагу. В период 1943-1945 гг. в условиях наступательных операций отлично выполнял все задания по перебазированию управления дивизии.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трудных условиях наступательных операций зимой 1945 г. отлично выполнил задание по подвозу авиационных горюче-смазочных материалов и специальных жидкостей для частей дивизии из района Вислы в район Германии.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участие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Воронежско-Ворошиловградской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(1942), Львовско-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Сандомирской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(1944), Висло-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Берлинской, Пражской операциях (1945).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встретил победу в Германии 4 июня 1945 года.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 вернулся в звании ефрейтора.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 в Базарном Сызгане водителем. Умер 17 августа 1962 года. Похоронен там 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Еланцева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Геннадьевна,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зам. по воспитательной работе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05" y="980728"/>
            <a:ext cx="3650315" cy="51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23928" y="332656"/>
            <a:ext cx="500404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Нигмат</a:t>
            </a:r>
            <a:r>
              <a:rPr lang="ru-RU" b="1" dirty="0"/>
              <a:t> </a:t>
            </a:r>
            <a:r>
              <a:rPr lang="ru-RU" b="1" dirty="0" err="1"/>
              <a:t>Газизович</a:t>
            </a:r>
            <a:r>
              <a:rPr lang="ru-RU" b="1" dirty="0"/>
              <a:t> </a:t>
            </a:r>
            <a:r>
              <a:rPr lang="ru-RU" b="1" dirty="0" err="1"/>
              <a:t>Гибашев</a:t>
            </a:r>
            <a:endParaRPr lang="ru-RU" dirty="0"/>
          </a:p>
          <a:p>
            <a:r>
              <a:rPr lang="ru-RU" dirty="0" err="1" smtClean="0"/>
              <a:t>Нигмат</a:t>
            </a:r>
            <a:r>
              <a:rPr lang="ru-RU" dirty="0" smtClean="0"/>
              <a:t> </a:t>
            </a:r>
            <a:r>
              <a:rPr lang="ru-RU" dirty="0" err="1"/>
              <a:t>Газизович</a:t>
            </a:r>
            <a:r>
              <a:rPr lang="ru-RU" dirty="0"/>
              <a:t> </a:t>
            </a:r>
            <a:r>
              <a:rPr lang="ru-RU" dirty="0" err="1"/>
              <a:t>Гибашев</a:t>
            </a:r>
            <a:r>
              <a:rPr lang="ru-RU" dirty="0"/>
              <a:t> родился в сентябре 1924 года в селе Старые </a:t>
            </a:r>
            <a:r>
              <a:rPr lang="ru-RU" dirty="0" err="1"/>
              <a:t>Шалты</a:t>
            </a:r>
            <a:r>
              <a:rPr lang="ru-RU" dirty="0"/>
              <a:t>. Окончил 7 классов в 1941 году. Когда началась война, работал в колхозе. В свои шестнадцать мальчишеских лет он стал учетчиком в колхозе, возглавил полевую бригаду. Вместе с другими людьми недосыпал, недоедал, жизнь испытывала его на прочность, умению противостоять трудностям.</a:t>
            </a:r>
          </a:p>
          <a:p>
            <a:r>
              <a:rPr lang="ru-RU" dirty="0"/>
              <a:t>В тревожном сорок втором году, в 17-летнем возрасте, </a:t>
            </a:r>
            <a:r>
              <a:rPr lang="ru-RU" dirty="0" err="1"/>
              <a:t>Нигмат</a:t>
            </a:r>
            <a:r>
              <a:rPr lang="ru-RU" dirty="0"/>
              <a:t> был призван на военную службу. Вместе с другими призывниками его направили в </a:t>
            </a:r>
            <a:r>
              <a:rPr lang="ru-RU" dirty="0" err="1"/>
              <a:t>Краснохолмское</a:t>
            </a:r>
            <a:r>
              <a:rPr lang="ru-RU" dirty="0"/>
              <a:t> военно-пехотное училище. Получив звание младшего командира, он отправился в самое пекло боев, на Орловско-Курскую дугу. За освобождение Родины он принял первый бой в начале июня 1943 года; испытал и первое боевое крещение – боль утраты товарищей по оружию и боль первых собственных ранений.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88259"/>
            <a:ext cx="3528392" cy="49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95936" y="404664"/>
            <a:ext cx="49502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Когда отступали, их 32 человек остались в живых четверо. Получив тяжелое ранение в ногу, </a:t>
            </a:r>
            <a:r>
              <a:rPr lang="ru-RU" dirty="0" err="1"/>
              <a:t>Нигмат</a:t>
            </a:r>
            <a:r>
              <a:rPr lang="ru-RU" dirty="0"/>
              <a:t> упал в окоп; немецкие танки, наехав на окоп, несколько раз покрутились над ним, но все-таки каким-то чудом он остался в живых и оказался в тылу врага. Первой мыслью было: «Все, конец». Потом: «Нет, ползти… Ползти, опираясь на руки, но выбраться, не сдаваться в плен». И всю ночь он полз по-пластунски, через какой-то овраг, заросший бурьяном, по направлению к тылу. Подобрали его солдаты совсем другой части, отправили в медсанбат. После этого случая родители получили «похоронку» о том, что он погиб смертью храбрых.</a:t>
            </a:r>
          </a:p>
          <a:p>
            <a:r>
              <a:rPr lang="ru-RU" dirty="0"/>
              <a:t>Пришел долгожданных день Победы, но армейская служба для </a:t>
            </a:r>
            <a:r>
              <a:rPr lang="ru-RU" dirty="0" err="1"/>
              <a:t>Нигмата</a:t>
            </a:r>
            <a:r>
              <a:rPr lang="ru-RU" dirty="0"/>
              <a:t> </a:t>
            </a:r>
            <a:r>
              <a:rPr lang="ru-RU" dirty="0" err="1"/>
              <a:t>Газизовича</a:t>
            </a:r>
            <a:r>
              <a:rPr lang="ru-RU" dirty="0"/>
              <a:t> на этом не закончилась. Он служил в гарнизоне города Вены СССР заведующим складом химического имущества отдела горюче-смазочных материалов.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88259"/>
            <a:ext cx="3528392" cy="49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238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1501</Words>
  <Application>Microsoft Office PowerPoint</Application>
  <PresentationFormat>Экран (4:3)</PresentationFormat>
  <Paragraphs>101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Гульнарка</dc:creator>
  <cp:lastModifiedBy>Гульнарка</cp:lastModifiedBy>
  <cp:revision>17</cp:revision>
  <dcterms:created xsi:type="dcterms:W3CDTF">2020-04-30T08:16:49Z</dcterms:created>
  <dcterms:modified xsi:type="dcterms:W3CDTF">2020-04-30T12:38:50Z</dcterms:modified>
</cp:coreProperties>
</file>